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NGUỒN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là (a) nguồn 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sáng, là Đấng Cứu độ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tôi. Chúa là (a) nguồn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cậy trông, tôi đâu có sợ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Cát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NGUỒN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tìm nhan thánh Chúa,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con tìm nhan thánh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(ôi Chúa ơi).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Cát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NGUỒN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2. Hết tình lòng tôi kêu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khấn, được mãi sống trong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nhà Người. Vui hưởng cuộc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đời đềm êm, cung chiêm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thánh điện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Cát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NGUỒN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tìm nhan thánh Chúa,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con tìm nhan thánh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(ôi Chúa ơi).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Cát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NGUỒN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Trên bệ thạch đầu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vững chắc, Người sẽ đỡ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nâng tôi lên. Chúa hằng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độ trì ngày đêm,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nương bóng Người liên.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Cát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NGUỒN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tìm nhan thánh Chúa,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con tìm nhan thánh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(ôi Chúa ơi).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Cát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NGUỒN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Ước nguyện tìm nhan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Chúa, nguyện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chớ xua đuổi con. Những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(là) ngày họa tai,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chớ hất hủi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Cát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NGUỒN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tìm nhan thánh Chúa,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con tìm nhan thánh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(ôi Chúa ơi).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Cát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NGUỒN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Khấn nguyện Ngài dạy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bảo con thẳng tiến bước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theo đường ngay.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vì kẻ thù hại tôi, luôn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chúng bủa vây.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Cát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NGUỒN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tìm nhan thánh Chúa,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con tìm nhan thánh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(ôi Chúa ơi).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Cát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