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là Mục tử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Phục Sinh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cứu đoàn chiên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sợ hy sinh để cứu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chiên Người hiến cả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Chúa chiên lành thương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dắt dìu tôi, tôi chẳng thiếu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chi nguồn an vui. Người đưa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tôi về nơi suối mát bóng cây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xanh làm chốn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là Mục tử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Phục Sinh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cứu đoàn chiên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sợ hy sinh để cứu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chiên Người hiến cả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Chúa đưa đường tôi giữa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trời khuya, tôi được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 chẳng sợ nguy. Dù băng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qua đèo ngang u tối, Chúa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sẽ nên trượng chống đỡ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là Mục tử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Phục Sinh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cứu đoàn chiên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sợ hy sinh để cứu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chiên Người hiến cả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Chúa dọn tiệc ngay trước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thù nhân, ban dầu xức trên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đầu thơm ngát. Rượu Người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ban đầy ly chan chứa, khiến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cho tôi ngây ngất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là Mục tử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Phục Sinh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cứu đoàn chiên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sợ hy sinh để cứu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chiên Người hiến cả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4. Chúa chiên lành thương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ấp ủ tôi, ôi lòng Chúa nhân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từ lân ái. Cả đời tôi niềm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vui chan chứa sống ở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Đền Thánh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MỤC TỬ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là Mục tử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Phục Sinh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cứu đoàn chiên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sợ hy sinh để cứu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chiên Người hiến cả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