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Chúa là gia nghiệp đời con.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Xin Ngài bảo toàn thân con. Vì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ngoài Chúa ra con tìm đâu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thấy hạnh phúc và chỉ nơi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con tìm thấy được nguồn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vui. Chúa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Con chúc tụng Chúa suốt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đời vì Ngài thương dẫn đường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chỉ lối. Giữa lúc đêm trường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tưởng nhớ Ngài, Ngài ở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bên con, con còn sợ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Chúa là gia nghiệp đời con.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Xin Ngài bảo toàn thân con. Vì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ngoài Chúa ra con tìm đâu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thấy hạnh phúc và chỉ nơi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con tìm thấy được nguồn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vui. Chúa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Tâm tư đượm thắm hoan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lạc và lòng con mở hội mừng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hát. Ngày tháng trong đời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vẫn an nghỉ Ngài ở bên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con, con mãi vững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Chúa là gia nghiệp đời con.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Xin Ngài bảo toàn thân con. Vì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ngoài Chúa ra con tìm đâu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thấy hạnh phúc và chỉ nơi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con tìm thấy được nguồn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vui. Chúa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Chúa sẽ dạy con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đường, đường dẫn đưa tới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nguồn sự sống. Ở trước nhan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Ngài con hằng hớn hở Ngài ở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bên con hoan lạc đầy dư.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GIA NGHIỆP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Chúa là gia nghiệp đời con.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Xin Ngài bảo toàn thân con. Vì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ngoài Chúa ra con tìm đâu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thấy hạnh phúc và chỉ nơi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con tìm thấy được nguồn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vui. Chúa là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