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CON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1. Chúa là con đường cho con bước lên,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là ánh hồng xua tan bóng đêm, là sức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sống trong khi đau khổ. Sống từng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ngày có Chúa dư đầy. Chúa là mối tình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con dâng trái tim, là bóng hình con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luôn vững tin, là bóng mát cho con an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nghỉ, sống một đời cùng Người con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CON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dẫn con đường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đi về khắp nơi, vui trọn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 Mãi mãi đem tình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nguyện hiến dâng,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CON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2. Chúa từng xuống đời mang thân đớn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đau, từng với người chung tim xuyến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xao, thì Chúa biết con đi muôn nẻo,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vẫn tựa nhờ sức Chúa vô bờ. Chúa mở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lối trời cho con đến nơi, này xác hồn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con đây Chúa ơi, xin dẫn lối con đi xa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vời, biết tìm Người trọn đời con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CON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dẫn con đường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đi về khắp nơi, vui trọn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 Mãi mãi đem tình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nguyện hiến dâng,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CON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Sống trong cõi đời đau thương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ơi, nào ai người cho con nỗi vui, chỉ có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như trăng sao hiền, sáng mọi miền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xóa hết ưu phiền. Bước vào con đường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nhiêu mến thương, hãy giúp lòng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thôi vấn vương, tìm mãi tới quê 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 Đường, dẫu bụi đường ngập mờ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LÀ CON ĐƯỜNG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Chúa dẫn con đường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đi về khắp nơi, vui trọn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 Mãi mãi đem tình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nguyện hiến dâng,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