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LÀ ÁNH SÁNG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Con sống giữa gian trần, vẫn còn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vướng bao lỗi tội. Mang thân phận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người giữa cõi đời ngập tràn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tăm tối. Xin Chúa đến trong con,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cho hồn ngập tràn ánh sáng. Để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sống giữa đời, mà lòng ngập 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sáng của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LÀ ÁNH SÁNG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Hãy sám hối ăn năn, vì Nước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Trời đã đến gần. Hãy từ bỏ lỗi lầm,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để bước theo đường về sự sống. Lời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mời gọi ta, hãy theo Ngài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truyền rao chân lý. Chịu khổ đau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với Ngài, để sẽ được vinh quang với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LÀ ÁNH SÁNG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Bao tháng năm qua rồi, con còn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mãi luôn đi tìm. Mong cho được 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bình, nhưng mỗi ngày lòng đầy bão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tố. Không có Chúa trong hồn,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không tìm được nguồn bình an. Còn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ai có Chúa Trời, chẳng còn sợ sóng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gió trong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LÀ ÁNH SÁNG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Hãy sám hối ăn năn, vì Nước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Trời đã đến gần. Hãy từ bỏ lỗi lầm,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để bước theo đường về sự sống. Lời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mời gọi ta, hãy theo Ngài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truyền rao chân lý. Chịu khổ đau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với Ngài, để sẽ được vinh quang với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LÀ ÁNH SÁNG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Giàu có hơn muôn người, mua được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thú vui trên đời. Nhưng con chẳng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mua được Ánh Sáng từ trời cao soi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chiếu. Dù quyền thế bao nhiêu,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nhưng rồi một ngày sẽ tới, ngày ta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sẽ trở về để trình diện với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muôn loài.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LÀ ÁNH SÁNG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Hãy sám hối ăn năn, vì Nước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Trời đã đến gần. Hãy từ bỏ lỗi lầm,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để bước theo đường về sự sống. Lời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mời gọi ta, hãy theo Ngài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truyền rao chân lý. Chịu khổ đau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với Ngài, để sẽ được vinh quang với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LÀ ÁNH SÁNG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4. Người sống trong đêm dài, nay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được thấy ánh mặt trời. Khi Ngôi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Lời chiếu rọi ánh sáng của niềm vui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cứu rỗi. Như tiếng hát của người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thắng trận trở về hân hoan, nào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ta hãy vui mừng, vì được Ngài xóa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hết lỗi lầm.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LÀ ÁNH SÁNG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Hãy sám hối ăn năn, vì Nước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Trời đã đến gần. Hãy từ bỏ lỗi lầm,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để bước theo đường về sự sống. Lời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mời gọi ta, hãy theo Ngài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truyền rao chân lý. Chịu khổ đau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với Ngài, để sẽ được vinh quang với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