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CHÚA KHÔNG LẦM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800" b="1">
                <a:solidFill>
                  <a:srgbClr val="FFFFFF"/>
                </a:solidFill>
                <a:latin typeface="Arial"/>
              </a:rPr>
              <a:t>1. Chúa không lầm khi Ngài dựng nên con,</a:t>
            </a:r>
          </a:p>
          <a:p>
            <a:pPr algn="ctr"/>
            <a:r>
              <a:rPr sz="3800" b="1">
                <a:solidFill>
                  <a:srgbClr val="FFFFFF"/>
                </a:solidFill>
                <a:latin typeface="Arial"/>
              </a:rPr>
              <a:t>dù lời Ngài con không giữ tròn, vì Chúa</a:t>
            </a:r>
          </a:p>
          <a:p>
            <a:pPr algn="ctr"/>
            <a:r>
              <a:rPr sz="3800" b="1">
                <a:solidFill>
                  <a:srgbClr val="FFFFFF"/>
                </a:solidFill>
                <a:latin typeface="Arial"/>
              </a:rPr>
              <a:t>đã biết từ ngàn xưa rằng thân con bởi</a:t>
            </a:r>
          </a:p>
          <a:p>
            <a:pPr algn="ctr"/>
            <a:r>
              <a:rPr sz="3800" b="1">
                <a:solidFill>
                  <a:srgbClr val="FFFFFF"/>
                </a:solidFill>
                <a:latin typeface="Arial"/>
              </a:rPr>
              <a:t>tro bụi, và được cưu mang trong tội lỗi</a:t>
            </a:r>
          </a:p>
          <a:p>
            <a:pPr algn="ctr"/>
            <a:r>
              <a:rPr sz="3800" b="1">
                <a:solidFill>
                  <a:srgbClr val="FFFFFF"/>
                </a:solidFill>
                <a:latin typeface="Arial"/>
              </a:rPr>
              <a:t>ÐK: Nhưng lòng Chúa vẫn bao la, dù cho</a:t>
            </a:r>
          </a:p>
          <a:p>
            <a:pPr algn="ctr"/>
            <a:r>
              <a:rPr sz="3800" b="1">
                <a:solidFill>
                  <a:srgbClr val="FFFFFF"/>
                </a:solidFill>
                <a:latin typeface="Arial"/>
              </a:rPr>
              <a:t>bao phen con yếu đuối, thành tâm xin</a:t>
            </a:r>
          </a:p>
          <a:p>
            <a:pPr algn="ctr"/>
            <a:r>
              <a:rPr sz="3800" b="1">
                <a:solidFill>
                  <a:srgbClr val="FFFFFF"/>
                </a:solidFill>
                <a:latin typeface="Arial"/>
              </a:rPr>
              <a:t>ăn năn thống hối là Ngài lại thứ tha.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CHÚA KHÔNG LẦM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2. Chúa không lầm khi Ngài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đành hy sinh để rồi nhìn con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không đáp tình, vì Chúa đã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biết từ ngàn xưa còn mang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thân thể nặng nề, là còn luôn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mê mải trần thế.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CHÚA KHÔNG LẦM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3. Chúa không lầm khi Ngài gọi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con theo, dù đời lạc trôi như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cánh bèo, vì Chúa đã biết từ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ngàn xưa một khi hơi thở chưa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tàn, là đời chưa qua khỏi sầu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oán.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CHÚA KHÔNG LẦM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4. Chúa không lầm khi Ngài dìu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con lên, dù rằng đời con bao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thấp hèn, vì Chúa đã biết từ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ngàn xưa nhiều khi con chẳng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trung thành, là vì con đâu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phải thần thánh.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CHÚA KHÔNG LẦM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5. Chúa không lầm khi Ngài dạy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con yêu, dù đường tình con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oan trái nhiều, vì Chúa đã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biết từ ngàn xưa từng giây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rung cảm trong lòng, là từng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giây hơi thở rực nóng.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