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KHOAN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ĐK: Chúa khoan nhân là Mục Tử tôi, tôi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không còn thiếu gì, tôi không còn e sợ nỗi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gì. Ngài cho tôi nghỉ ngơi trong đồng cỏ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xanh tươi, Ngài đưa tôi đến mé nước thảnh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thơi. Ngài bổ dưỡng linh hồn tôi, Ngài dẫn dắt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tôi qua đường chính nẻo ngay, vì Danh Ngài.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Chúa khoan nhân là Mục Tử tôi, tôi không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còn thiếu gì, tôi không còn e sợ nỗi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KHOAN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Dầu tôi đi qua trong thung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lũng tối đen hiểm nguy,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không lo ngại tai họa gì.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Chúa ở cùng tôi, cây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trượng và cây gậy Chúa khiến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an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KHOAN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ĐK: Chúa khoan nhân là Mục Tử tôi, tôi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không còn thiếu gì, tôi không còn e sợ nỗi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gì. Ngài cho tôi nghỉ ngơi trong đồng cỏ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xanh tươi, Ngài đưa tôi đến mé nước thảnh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thơi. Ngài bổ dưỡng linh hồn tôi, Ngài dẫn dắt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tôi qua đường chính nẻo ngay, vì Danh Ngài.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Chúa khoan nhân là Mục Tử tôi, tôi không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còn thiếu gì, tôi không còn e sợ nỗi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KHOAN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Chúa dọn bàn cho tôi ăn uống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trước mặt kẻ thù hại tôi,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xức dầu trên đầu tôi, chén tôi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tràn đầy. Ân phúc sẽ theo tôi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trong cả đời tôi. Tôi sẽ ở trong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nhà Thiên Chúa mãi mãi.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KHOAN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ĐK: Chúa khoan nhân là Mục Tử tôi, tôi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không còn thiếu gì, tôi không còn e sợ nỗi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gì. Ngài cho tôi nghỉ ngơi trong đồng cỏ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xanh tươi, Ngài đưa tôi đến mé nước thảnh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thơi. Ngài bổ dưỡng linh hồn tôi, Ngài dẫn dắt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tôi qua đường chính nẻo ngay, vì Danh Ngài.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Chúa khoan nhân là Mục Tử tôi, tôi không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còn thiếu gì, tôi không còn e sợ nỗi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