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1. Thầy trò cùng trèo lên trên non cao,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giờ nguyện cầu lòng vui nghe xôn xao.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Bỗng Chúa ngời vinh sáng như mặt trời,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áo biến màu tinh khiết trắng hơn trên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đời. Nơi linh thiêng hai nhân chứng hiện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ra, như đang loan xa đường lối của Người.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Trên mây cao xanh vọng tiếng của Cha: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“Đây Con Ta yêu hãy nghe lời Người”.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Hào quang của Chúa vốn vinh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sang, huy hoàng từ trước muôn đời.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Nhưng khi tới gian trần Ngài đã nhận,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đi trên con đường Thập giá. Hợp thánh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ý Cha nhờ Ngôi Ba, cứu độ giải thoát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nhân trần. Xin cho con dấn thân sống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vâng lời, và bước theo Ngài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2. Trò nhìn Thầy hiển dung trong vinh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quang, lòng rộn ràng cầu xin ơn vinh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sang: “Thấy ánh hào quang sáng chói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chang nơi này, nếu ước được xin mãi sống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đây đêm ngày”. Tuy ông Phêrô xin Chúa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liền ngay, nhưng nay như mơ lời nói đâu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ngờ. Nên sau khi qua giây phút vẻ vang,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môn sinh vui tươi bước theo đường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Hào quang của Chúa vốn vinh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sang, huy hoàng từ trước muôn đời.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Nhưng khi tới gian trần Ngài đã nhận,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đi trên con đường Thập giá. Hợp thánh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ý Cha nhờ Ngôi Ba, cứu độ giải thoát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nhân trần. Xin cho con dấn thân sống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vâng lời, và bước theo Ngài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3. Nhìn đường Thầy nhận đi nơi dương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gian, là đường đời vượt qua bao gian nan.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Sống kiếp đời mang án chết treo thân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mình, Chúa mới phục sinh tới phúc vinh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quê trời. Con xin luôn đi theo Chúa mọi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nơi, tuy không hao vơi gian khó trong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đời. Trong khi nguy nan xin Chúa ở bên,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thêm hăng say nên chứng nhân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Hào quang của Chúa vốn vinh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sang, huy hoàng từ trước muôn đời.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Nhưng khi tới gian trần Ngài đã nhận,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đi trên con đường Thập giá. Hợp thánh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ý Cha nhờ Ngôi Ba, cứu độ giải thoát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nhân trần. Xin cho con dấn thân sống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vâng lời, và bước theo Ngài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