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HIỂN DUNG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ĐK: Trong đám mây sáng ngời, có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Thánh Thần hiện ra. Từ trời cao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vọng xuống tiếng Chúa Cha phán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rằng: “Đây Con Ta yêu quý, Ta hết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lòng mến thương. Hãy vâng nghe lời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Người. Hãy vâng nghe lời Người”.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HIỂN DUNG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Con Chúa tỏ dung nhan vinh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hiển Người. Củng cố niềm tin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của các Tông Đồ. Báo trước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hồng ân Chúa sẽ thương ban.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ai vâng nghe Lời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HIỂN DUNG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ĐK: Trong đám mây sáng ngời, có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Thánh Thần hiện ra. Từ trời cao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vọng xuống tiếng Chúa Cha phán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rằng: “Đây Con Ta yêu quý, Ta hết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lòng mến thương. Hãy vâng nghe lời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Người. Hãy vâng nghe lời Người”.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HIỂN DUNG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Xin Chúa rộng ban 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thiêng dạt dào. Mở trí, mở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tâm con nghe Lời Người.Sống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xứng hồng ân nghĩa tử của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Cha. Mai sau hưởng gia nghiệp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HIỂN DUNG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ĐK: Trong đám mây sáng ngời, có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Thánh Thần hiện ra. Từ trời cao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vọng xuống tiếng Chúa Cha phán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rằng: “Đây Con Ta yêu quý, Ta hết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lòng mến thương. Hãy vâng nghe lời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Người. Hãy vâng nghe lời Người”.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