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Chúa tới gọi con về (Trong ngày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Chúa đến). Chúa tới gọi con về (trở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về cùng Chúa) Chúa kêu gọi con về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trình diện với Chúa Chúa ơi.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(ai ngờ Chúa đến).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(Chúa tới gọi con). Con xin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từ giã cuộc đời về với Chúa Chúa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250" b="1">
                <a:solidFill>
                  <a:srgbClr val="FFFFFF"/>
                </a:solidFill>
                <a:latin typeface="Arial"/>
              </a:rPr>
              <a:t>1. Trong khi con không</a:t>
            </a:r>
          </a:p>
          <a:p>
            <a:pPr algn="ctr"/>
            <a:r>
              <a:rPr sz="6250" b="1">
                <a:solidFill>
                  <a:srgbClr val="FFFFFF"/>
                </a:solidFill>
                <a:latin typeface="Arial"/>
              </a:rPr>
              <a:t>ngờ thì Chúa đã đến</a:t>
            </a:r>
          </a:p>
          <a:p>
            <a:pPr algn="ctr"/>
            <a:r>
              <a:rPr sz="6250" b="1">
                <a:solidFill>
                  <a:srgbClr val="FFFFFF"/>
                </a:solidFill>
                <a:latin typeface="Arial"/>
              </a:rPr>
              <a:t>thúc con. Một lời từ giã</a:t>
            </a:r>
          </a:p>
          <a:p>
            <a:pPr algn="ctr"/>
            <a:r>
              <a:rPr sz="6250" b="1">
                <a:solidFill>
                  <a:srgbClr val="FFFFFF"/>
                </a:solidFill>
                <a:latin typeface="Arial"/>
              </a:rPr>
              <a:t>tất cả để về cùng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Chúa tới gọi con về (Trong ngày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Chúa đến). Chúa tới gọi con về (trở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về cùng Chúa) Chúa kêu gọi con về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trình diện với Chúa Chúa ơi.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(ai ngờ Chúa đến).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(Chúa tới gọi con). Con xin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từ giã cuộc đời về với Chúa Chúa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Con cô đơn âm thầm,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tìm đến Chúa cứu giúp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con. Nguyện lòng từ 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thương phận này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hèn yếu.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Chúa tới gọi con về (Trong ngày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Chúa đến). Chúa tới gọi con về (trở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về cùng Chúa) Chúa kêu gọi con về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trình diện với Chúa Chúa ơi.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(ai ngờ Chúa đến).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(Chúa tới gọi con). Con xin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từ giã cuộc đời về với Chúa Chúa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Con đây bao lỗi lầm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Chúa ân xá thứ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tha. Lòng thành thề hứa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bước theo đường dìu về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GỌI CON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Chúa tới gọi con về (Trong ngày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Chúa đến). Chúa tới gọi con về (trở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về cùng Chúa) Chúa kêu gọi con về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trình diện với Chúa Chúa ơi.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(ai ngờ Chúa đến). Chúa tới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gọi con về (Chúa tới gọi con). Con xin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từ giã cuộc đời về với Chúa Chúa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Lan Thanh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