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Chúa gọi con bước tới dù cho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con bao lần vương vấn. Chúa gọi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bước lên, dù cho bước chân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nhiều phen ngại ngần. Nhiệm mầu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ôi bao la mến thương con hoài mặc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bước con lạc loài, mặc bao tháng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năm phôi phai Chúa vẫn gọi con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Để rồi hôm nay con xin dấn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bước, con xin dấn bước, bước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để đáp đền tình Chúa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con. Ngài ơi nâng đỡ để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dõi theo đường ngay,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đi vẫn không đổi thay mãi vững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tình Chúa mến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Chúa gọi con phó thác đặt quá khứ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tương lai nơi bàn tay Chúa. Chúa gọi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con vững tin, dù thử thách cô đơn phủ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vây muôn trùng. Nhiệm mầu tình Chúa ôi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cao siêu mến thương con nhiều mặc con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ngã sa bao nhiêu, mặc con lấm lem tiêu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điều Chúa vẫn gọi con bước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Để rồi hôm nay con xin dấn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bước, con xin dấn bước, bước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để đáp đền tình Chúa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con. Ngài ơi nâng đỡ để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dõi theo đường ngay,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đi vẫn không đổi thay mãi vững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tình Chúa mến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gọi con bước tiếp đường đi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hôm xưa miệt mài chân bước. Chúa gọi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dấn thân, để loan báo cho mọi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nghe Tin Mừng. Nhiệm mầu tình Chúa 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chở che thân con, mặc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khó nguy trên đường nguyện luôn quyết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kiên cường: Chúa đã gọi con bước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GỌI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Để rồi hôm nay con xin dấn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bước, con xin dấn bước, bước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để đáp đền tình Chúa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con. Ngài ơi nâng đỡ để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dõi theo đường ngay,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đi vẫn không đổi thay mãi vững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tình Chúa mến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