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GIÊSU CHỊU PHÉP RỬA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Từ trời cao có tiếng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 phán rằng: này là Con Ta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dấu sống đẹp lòng Ta mọi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đàng. Và hôm nay Giê-su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Thiên Chúa đã chịu phép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rửa vì yêu thương chúng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GIÊSU CHỊU PHÉP RỬA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1. Hãy hát, hãy hát dâng lời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chúc tụng. Hãy hát, hãy hát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dâng lời cảm tạ. Ngàn dân ơi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vui lên! Triều thần ơi vui lên!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Vui lên trong niềm hân hoan.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GIÊSU CHỊU PHÉP RỬA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Từ trời cao có tiếng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 phán rằng: này là Con Ta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dấu sống đẹp lòng Ta mọi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đàng. Và hôm nay Giê-su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Thiên Chúa đã chịu phép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rửa vì yêu thương chúng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GIÊSU CHỊU PHÉP RỬA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Tiến bước, tiến bước loan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truyền Nước Trời. Ra đi, ra đi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rao giảng Tin Mừng. Ngàn dân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ơi vui lên! Triều thần ơi vui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lên! Vui lên trong niềm 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GIÊSU CHỊU PHÉP RỬA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Từ trời cao có tiếng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 phán rằng: này là Con Ta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dấu sống đẹp lòng Ta mọi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đàng. Và hôm nay Giê-su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Thiên Chúa đã chịu phép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rửa vì yêu thương chúng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