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1. Chúa đoái thương gọi con hiến dâng tuổi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xuân đẹp tươi. Đây thân con Ngài ơi, kính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Ngài trọn bao ước vọng. Muốn mến yêu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 thôi, muốn mến yêu cuộc đời, con hiến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đời mình để mong trở nên nhân chứng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Nước Trời. Xin Chúa thương chở che dẫn con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bước đi với Ngài để con nên ánh sáng trần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gian, để con nên muối ướp mặn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Dù con nhỏ bé thiếu thốn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mọi bề tình Chúa vẫn luôn tràn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trề. Dìu con đi tới cho dẫu ngàn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cơn nguy khó tình con vẫn mong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vẹn tròn cho Chúa chẳng phai mơ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ước được luôn mến yêu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Chúa đoái thương chọn con trở nên lễ dâng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 Đây thân con Ngài ơi, kính dâng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trọn cả trái tim. Những khát khao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yêu, những ước mong huyền siêu, xin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thanh luyện để nên trắng trong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quảng đại. Xin Chúa thương gìn giữ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con bước đi với Ngài, để con nên hạt lúa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nẩy cây, để con nên nắm nem nồng say.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Dù con nhỏ bé thiếu thốn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mọi bề tình Chúa vẫn luôn tràn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trề. Dìu con đi tới cho dẫu ngàn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cơn nguy khó tình con vẫn mong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vẹn tròn cho Chúa chẳng phai mơ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ước được luôn mến yêu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3. Chúa đoái thương dùng con trở nên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chứng nhân tình yêu. Đây thân con Ngài ơi,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kính dâng Ngài trọn cả kiếp người. Muốn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hiến dâng đời con, để cho đi đời con,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hiến thân phục vụ để nên chứng nhân tình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yêu Chúa Trời. Xin Chúa thương dìu dắt dẫn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bước đi với Ngài, để ca khen Thiên Chúa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từ nhân, để ca khen Chúa thương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ĐOÁI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Dù con nhỏ bé thiếu thốn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mọi bề tình Chúa vẫn luôn tràn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trề. Dìu con đi tới cho dẫu ngàn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cơn nguy khó tình con vẫn mong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vẹn tròn cho Chúa chẳng phai mơ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ước được luôn mến yêu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