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DÌU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Chìm trong tội nhơ. Một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lầm lỡ. Từng nhiều đêm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mộng mơ. Lang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thang đây đó. Bao nỗi lắng lo.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rồi tình yêu Chúa dìu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DÌU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Chỉ tình yêu Thiên Chúa, dắt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qua biển đam mê.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 Chúa giúp con quay trở về.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Mến thương ngút ngàn. Ân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Trời. Một lòng nguyện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suốt cuộc đời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DÌU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Quỳ dâng lời kinh. Thầm thì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cầu khấn. Vì đời con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xa tình Cha. Trông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giá sao thấy xót xa.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đời nào hay biết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hải hà?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DÌU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Chỉ tình yêu Thiên Chúa, dắt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qua biển đam mê.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 Chúa giúp con quay trở về.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Mến thương ngút ngàn. Ân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Trời. Một lòng nguyện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suốt cuộc đời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