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ĐẾN TRONG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Chúa đến trong đời cho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tình yêu thắm nở. Chúa đến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trong đời cho niềm tin sáng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lên. Chúa đến khởi đầu cho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mùa xuân phúc ân, cho đời 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bình cho tình người lên ngôi.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ĐẾN TRONG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Dâng câu ca chúc tụng Chúa đã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đến trong trần gian. Bao hân hoan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vui mừng tràn lan ôi ngày Chúa đến.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Dâng câu ca cảm mến Chúa chí ái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muôn đời. Tình yêu thương vời vợi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cho đời tươi mới ngàn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ĐẾN TRONG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2. Chúa đến trong đời khiêm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nhường trong máng cỏ. Giữa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chốn hang lừa đêm quạnh hiu giá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băng. Chúa muốn vui nhận bao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lầm than thế nhân, đêm nguồn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cứu độ cho cuộc đời hư vô.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ĐẾN TRONG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Dâng câu ca chúc tụng Chúa đã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đến trong trần gian. Bao hân hoan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vui mừng tràn lan ôi ngày Chúa đến.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Dâng câu ca cảm mến Chúa chí ái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muôn đời. Tình yêu thương vời vợi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cho đời tươi mới ngàn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ĐẾN TRONG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Chúa đến trong đời như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bình minh chiếu tỏa. Ánh sáng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chan hoà xua màn đêm tối tăm.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đến phá tan bao hận thù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oán căm, cho đời sống này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thêm đẹp ngời muôn năm.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ĐẾN TRONG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Dâng câu ca chúc tụng Chúa đã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đến trong trần gian. Bao hân hoan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vui mừng tràn lan ôi ngày Chúa đến.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Dâng câu ca cảm mến Chúa chí ái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muôn đời. Tình yêu thương vời vợi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cho đời tươi mới ngàn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