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ĐẾN GỌI YÊU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1. Đêm nay trời lung linh, ngàn sao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đang cúi mình. Thế giới và nhân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sinh chan hòa ân tình thánh. Cứu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Chúa vừa giáng thế, niềm vui nay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đã về. Hỡi loài người lắng nghe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tiếng Chúa vang bên hè.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Vinam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ĐẾN GỌI YÊU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ĐK: Chúa đã đến trần gian, không ngọc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ngà châu báu huy hoàng. Người đem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chân lý và tình thương chứa chan cho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người đang sống lầm than. Chúa đến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giữa đời ta; không cần gì quyền quý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cao xa. Người sống như ta; Chia hạt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cơm manh áo, chia tình người bao la.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Vinam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ĐẾN GỌI YÊU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2. Chúa đến gọi yêu thương; kia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ai đang lỡ đường, đói rét và cô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đơn đêm về không người đón.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Chúa đến thật đơn sơ, chẳng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bon chen dối lừa. Sống cuộc đời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bé thơ, đến với ai mong chờ.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Vinam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ĐẾN GỌI YÊU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ĐK: Chúa đã đến trần gian, không ngọc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ngà châu báu huy hoàng. Người đem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chân lý và tình thương chứa chan cho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người đang sống lầm than. Chúa đến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giữa đời ta; không cần gì quyền quý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cao xa. Người sống như ta; Chia hạt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cơm manh áo, chia tình người bao la.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Vinam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ĐẾN GỌI YÊU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3. Chúa đến cùng anh em, người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nông dân thấp hèn, ốm yếu và ho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hen âm thầm khi chiều đến. Chúa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đến tận nương sâu, bàn tay ban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phép mầu, chữa tật nguyền ốm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đau, xóa hết bao ưu sầu.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Vinam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ĐẾN GỌI YÊU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ĐK: Chúa đã đến trần gian, không ngọc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ngà châu báu huy hoàng. Người đem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chân lý và tình thương chứa chan cho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người đang sống lầm than. Chúa đến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giữa đời ta; không cần gì quyền quý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cao xa. Người sống như ta; Chia hạt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cơm manh áo, chia tình người bao la.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Vinam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