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Hôm nay, Ánh sáng huy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hoàng rực rỡ, bừng lên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soi khắp trên trần gian.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giáng sinh, để cứu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ta. Chúa đã giáng sinh.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là Con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Ngài đến là Đấng Thánh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diệu kỳ. Thủ lãnh, Đấng kiến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tạo công lý. Người cha của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thế giưới tương lai. Vương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quyền Ngài vô biên vô tận.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Hôm nay, Ánh sáng huy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hoàng rực rỡ, bừng lên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soi khắp trên trần gian.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giáng sinh, để cứu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ta. Chúa đã giáng sinh.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là Con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Mừng hát này thiếu nữ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Si-on. Vì đây, Vua ngươi,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ngự đến. Ngài chính là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Đấng Thánh uy linh. Danh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là Vua muôn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Hôm nay, Ánh sáng huy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hoàng rực rỡ, bừng lên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soi khắp trên trần gian.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giáng sinh, để cứu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ta. Chúa đã giáng sinh.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là Con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