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DẠY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Hãy yêu thương kẻ thù, làm ơn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cho kẻ ghét anh em. Hãy luôn luôn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nguyện cầu và chúc lành kẻ nguyền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rủa anh em. Đừng nên xét đoán,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thì anh em không bị xét đoán. Hãy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luôn tha thứ, thì anh em sẽ được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thứ tha.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DẠY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Hãy có lòng nhân từ,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như Cha anh em là Đấng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nhân từ. Muốn người làm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cho mình, thì mình hãy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làm cho người ta như vậy.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DẠY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2. Nếu yêu kẻ yêu mình, làm ơn cho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kẻ mến anh em. Nghĩa ân đâu còn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gì, ngay cả người tội tình cũng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như thế. Đừng nên lên án, thì anh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em không bị lên án. Ngài sẽ lấy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đấu đã giằng lắc đổ vào áo ta.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DẠY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Hãy có lòng nhân từ,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như Cha anh em là Đấng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nhân từ. Muốn người làm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cho mình, thì mình hãy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làm cho người ta như vậy.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DẠY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3. Chúa khi trên thập hình, nguyện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xin tha kẻ giết chính mình. Chúa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yêu thương con người, Ngài chấp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nhận thập tự bao chua xót. Nguyện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noi gương Chúa, lòng con luôn chan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hòa yêu mến. Dựng xây thế giới nhiều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hạnh phúc thắm tình mến thương.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DẠY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Hãy có lòng nhân từ,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như Cha anh em là Đấng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nhân từ. Muốn người làm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cho mình, thì mình hãy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làm cho người ta như vậy.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