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Chúa đã yêu con, yêu con từ thuở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đời khi chưa tạo (í a) đất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biển rộng sông sâu núi cao. Và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cũng năm nào, cũng năm nào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cất tiếng gọi con trìu mến khi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còn trong lòng, trong lòng mẫu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ĐK: Con nay lấy gì đáp đền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Ngài đây, lấy gì đáp đền Ngài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đây. Chúa (ơ) ơi! Ôi biết bao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ân huệ tình yêu đổ xuống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trên con mãi mãi không ngừng.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Chúa đã yêu con, yêu con bằng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mối duyên đầu khi con được khoác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thân làm người gọi mời con sống mến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thương. Con nói sao vừa nói sao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vừa lòng Chúa đã tặng ban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mến bao nhiêu lá rừng tình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bấy nhiêu.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ĐK: Con nay lấy gì đáp đền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Ngài đây, lấy gì đáp đền Ngài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đây. Chúa (ơ) ơi! Ôi biết bao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ân huệ tình yêu đổ xuống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trên con mãi mãi không ngừng.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3. Chúa đã yêu con, yêu con trọn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trái tim Ngài khi tay Ngài dẫn con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vào đời nụ hồng tung gieo khắp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nơi. Con có công gì có công gì mà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Chúa đã tặng ban tình mến thân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con là cát bụi mắt Ngài đoái trông.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ĐK: Con nay lấy gì đáp đền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Ngài đây, lấy gì đáp đền Ngài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đây. Chúa (ơ) ơi! Ôi biết bao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ân huệ tình yêu đổ xuống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trên con mãi mãi không ngừng.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Chúa đã yêu con, nên con nguyện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mến yêu Ngài cho dẫu rằng tháng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năm thay dời tình đời bao nhiêu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trái ngang. Con sẽ không màng sẽ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màng gì cõi thế lợi danh hơn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kém mong sao là đóa hồng thuộc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ĐK: Con nay lấy gì đáp đền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Ngài đây, lấy gì đáp đền Ngài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đây. Chúa (ơ) ơi! Ôi biết bao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ân huệ tình yêu đổ xuống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trên con mãi mãi không ngừng.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