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XUỐNG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Chúa đã xuống đời. Ánh sáng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chói ngời. Người người hân hoan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địa cầu muôn nơi hát vang khắp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trời. Ngàn lời vinh chúc. Mừng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ngày ân phúc. Chúa đã thương ban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cho đời bình an mến yêu hòa chan.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XUỐNG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1. Tình trời với đất giờ đây hiệp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nhất thành nguồn vui sống. Chúa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đã từ trời giáng sinh làm người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xóa bao tội đời. Vui lên người ơi!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Hãy mở lòng ra. Đón nhận chính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Chúa Đấng yêu thương đời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XUỐNG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Chúa đã xuống đời. Ánh sáng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chói ngời. Người người hân hoan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địa cầu muôn nơi hát vang khắp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trời. Ngàn lời vinh chúc. Mừng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ngày ân phúc. Chúa đã thương ban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cho đời bình an mến yêu hòa chan.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XUỐNG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2. Nào người công chính mừng vui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trong Chúa vì Ngài đã đến. Đến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cho cuộc đời chứa chan ơn trời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tốt tươi đẹp ngời. Vui lên người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ơi! Đón mừng Chúa đến. Trong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tình yêu mến hát lên câu ngợi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XUỐNG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Chúa đã xuống đời. Ánh sáng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chói ngời. Người người hân hoan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địa cầu muôn nơi hát vang khắp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trời. Ngàn lời vinh chúc. Mừng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ngày ân phúc. Chúa đã thương ban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cho đời bình an mến yêu hòa chan.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XUỐNG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3. Cuộc đời u tối giờ đây Ánh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Sáng bừng lên soi chiếu. Chiếu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soi cõi đời vẫn đang cơ cầu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sống trong u sầu. Vui lên người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ơi! Chúa đã mở lối. Con đường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sự sống sáng ra cho đời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XUỐNG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Chúa đã xuống đời. Ánh sáng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chói ngời. Người người hân hoan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địa cầu muôn nơi hát vang khắp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trời. Ngàn lời vinh chúc. Mừng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ngày ân phúc. Chúa đã thương ban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cho đời bình an mến yêu hòa chan.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