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VÌ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Chúa đã vì yêu mới đoái trông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thân phận mọn hèn. Mà mến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từ ngàn đời chan chứa hồng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ân. Ôi tình yêu ấy, vút cao trên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chin tầng trời. Dù khi thân con, là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bụi tro không đáng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VÌ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ĐK: Chính Chúa đã mời gọi nay con xin hiến dâng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thân phận này. Hiến tế trót cuộc đời làm của lễ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thay cho trần gian. Cho con luôn giữ trọn, lời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thề đã ước nguyện, mong ước cả đời con là hằng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được mãi tín trung muôn đời. Chúa đã gọi con cất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bước theo tiếng yêu ngàn đời. Thì dẫu lang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thang dù cùng trời cuối đất ngại chi. Trên đường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dâng hiến, có khi cay đắng muộn phiền. Tình yêu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con đây, nguyện từ nay xin bước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VÌ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Trăm lối đời con Thánh giá kia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luôn luôn đợi chờ. Từng bước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lòng ngập tràn thương mến cậy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trông. Cứu người tội lỗi, Chúa hy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 giữa đỉnh đồi. Còn thân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đây, vì tình yêu xin hiến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VÌ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ĐK: Chính Chúa đã mời gọi nay con xin hiến dâng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thân phận này. Hiến tế trót cuộc đời làm của lễ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thay cho trần gian. Cho con luôn giữ trọn, lời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thề đã ước nguyện, mong ước cả đời con là hằng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được mãi tín trung muôn đời. Chúa đã gọi con cất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bước theo tiếng yêu ngàn đời. Thì dẫu lang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thang dù cùng trời cuối đất ngại chi. Trên đường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dâng hiến, có khi cay đắng muộn phiền. Tình yêu</a:t>
            </a:r>
          </a:p>
          <a:p>
            <a:pPr algn="ctr"/>
            <a:r>
              <a:rPr sz="3050" b="1">
                <a:solidFill>
                  <a:srgbClr val="FFFFFF"/>
                </a:solidFill>
                <a:latin typeface="Arial"/>
              </a:rPr>
              <a:t>con đây, nguyện từ nay xin bước theo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