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ĐÃ SỐNG LẠI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1. Bầu trời còn mù sương, đàn chim đã hát ca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rộn ràng, cùng chào mừng bình minh lại đến báo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tin cho ngày vàng. Kìa bà Maria vội bước về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nơi mộ Chúa chết. Thế nhưng sao chẳng thấy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Ngài nơi mồ hoang vắng. Này bà Maria, bà hãy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nói cho chúng tôi hay, là từng chặng đường đi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bà đã thấy xem những gì? Điều mà tôi nhìn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thấy Ngài đã Phục Sinh từ cõi chết, hãy mau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mau chạy đến mồ, đẻ xem Chúa thực sống rồi.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ĐÃ SỐNG LẠI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ĐK: Vang lên hỡi vạn cung đàn. Mừng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khen nay Chúa đã khải hoàn. Ca lên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hỡi toàn nhân trần vì Giêsu Phục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Sinh trong vinh quang. Xua tan hết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ngàn ưu phiền, đập tan bao nhiêu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chước ác ma. Hôm nay Chúa đã sống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lại, cùng nhau xướng ca, Al-lê-lu-ia.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ĐÃ SỐNG LẠI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2. Này từ mộ địa kia giờ đây Chúa ta sống lại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rồi, kìa Ngài đầy quyền uy bẻ gãy ách gông từ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ngàn đời, chịu hàng vạn đòn roi dù cho toàn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thân Ngài tắm máu, chết nhuốc nhơ trên khổ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hình nơi đồi ghi dấu. Rồi Ngài đã Phục Sinh hiển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vinh phá tan cửa ngục hình và rồi kể từ đây,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Ngài đã xoá đi bao tội tình, và cửa địa đàng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kia mở toan nhận bao người thế giới, hãy hoan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ca hỡi đất trời núi cao biển rộng sông dài.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ĐÃ SỐNG LẠI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ĐK: Vang lên hỡi vạn cung đàn. Mừng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khen nay Chúa đã khải hoàn. Ca lên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hỡi toàn nhân trần vì Giêsu Phục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Sinh trong vinh quang. Xua tan hết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ngàn ưu phiền, đập tan bao nhiêu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chước ác ma. Hôm nay Chúa đã sống</a:t>
            </a:r>
          </a:p>
          <a:p>
            <a:pPr algn="ctr"/>
            <a:r>
              <a:rPr sz="4100" b="1">
                <a:solidFill>
                  <a:srgbClr val="FFFFFF"/>
                </a:solidFill>
                <a:latin typeface="Arial"/>
              </a:rPr>
              <a:t>lại, cùng nhau xướng ca, Al-lê-lu-ia.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