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MỜI GỌI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Có ai hiểu được ước mong của Chúa? Có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ai hiểu được lòng Chúa khát khao? 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chỉ muốn tình yêu, vì Ngài mong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hiệp thông chia sẻ niềm vui.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của Chúa tha thiết gọi mời niềm vui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của Chúa vẫn luôn mong chờ sự sống của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luôn muốn trao ban cho hết mọi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MỜI GỌI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Này đây Chúa đã mời gọi con 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tới dự tiệc muôn ơn phúc. Nhưng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lần con đã lỡ hẹn chối từ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yêu. Này cuộc đời con sao quá 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hờ, sao qua ngu ngơ, để cho tim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đợi chờ cho tình Ngài vẫn bơ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MỜI GỌI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Có ai hiểu được nỗi đau của Chúa? Có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ai hiểu được lòng Chúa bao dung? Vì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Ngài mong muốn đời ta tìm được hạnh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phúc bình an yêu mến hòa chan. Niềm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đau của Chúa sâu lắng dường nào vì bao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đã đắm mê cuộc đời chạy theo phù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phiếm nên đã sa chìm hư mất đời mình.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MỜI GỌI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Này đây Chúa đã mời gọi con 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tới dự tiệc muôn ơn phúc. Nhưng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lần con đã lỡ hẹn chối từ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yêu. Này cuộc đời con sao quá 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hờ, sao qua ngu ngơ, để cho tim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đợi chờ cho tình Ngài vẫn bơ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MỜI GỌI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Ước chi chúng con biết luôn chọn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Chúa, biết luôn sẵn sàng vượt thoát lo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toan, để dự tiệc thánh Ngài ban, để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được nhận lãnh Hồng Ân vui sống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thân. Này đây Tiệc Thánh cho hết mọi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mời con hãy biết biến đổi cuộc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để con được sống trong Chúa rạng ngời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đến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ĐÃ MỜI GỌI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Này đây Chúa đã mời gọi con 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tới dự tiệc muôn ơn phúc. Nhưng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lần con đã lỡ hẹn chối từ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yêu. Này cuộc đời con sao quá 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hờ, sao qua ngu ngơ, để cho tim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đợi chờ cho tình Ngài vẫn bơ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