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GỌI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Chúa đã gọi tôi từ khi tôi còn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lòng mẹ. Ngài nhớ đến tôi khi tôi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còn trong thai mẹ. Ngài cho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miệng tôi nên như ngọn gươm bén,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nên như mũi tên nhọn. Ngài giữ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gìn tôi an vui dưới tay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GỌI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Tôi ca ngợi Chúa vì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tôi đã được tác thành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cách lạ lùng. Công việc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Chúa thật lớn lao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luôn kỳ diệu biết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GỌI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2. Chúa phán cùng tôi từ nay tôi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thuộc về Ngài. Ngài đã sai tôi đem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Tin Mừng cho khắp nơi. Trở nên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ánh sáng cho muôn người soi lối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trong đêm tối mịt mù. Và sức mạnh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tôi luôn trong cánh tay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GỌI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Tôi ca ngợi Chúa vì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tôi đã được tác thành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cách lạ lùng. Công việc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Chúa thật lớn lao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luôn kỳ diệu biết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GỌI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3. Chúa tác thành tôi một cách ôi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thật lạ lùng. Tình chúa bao dung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khi tôi cũng không đáng gì. Và tôi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ra đi loan Tin Mừng cứu rỗi can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chi nỗi nhọc nhằn. Vì Chúa hằng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luôn bao che đỡ nâng đời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GỌI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Tôi ca ngợi Chúa vì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tôi đã được tác thành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cách lạ lùng. Công việc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Chúa thật lớn lao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luôn kỳ diệu biết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