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GIÁNG TRẦN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Bầu trời No-el ngợp tràn ánh sao.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Mây ngàn trên cao vọng lời loan báo: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“Này một Hài Nhi đã sinh ra đời. Ngôi Hai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Trời ở với nhân sinh”. Vì tình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Người mặc xác thân. Cho phận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nhân sinh giờ được đổi mới. Cuộc đời từ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đây bớt vơi u buồn. Chúa đến khơi nguồn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mạch sống trào tuôn.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GIÁNG TRẦN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Nào cùng vui hát lên, ca khen Chúa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đã giáng trần. Hân hoan chung tiếng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Sứ Thần: “An vui cho hết chúng nhân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dưới trần gian”! Nào cùng vui hát lên,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ca khen Người đã giáng thế. Hân hoan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chung tiếng Sứ Thần: “Vinh danh Thiên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Chúa chí nhân trên trời cao”!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GIÁNG TRẦN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Từ trời cao sang Người vào thế gian.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Cung đàn reo vang ngợi mừng Con Chúa.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là vị Vua đến đem an bình. Nối kết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ân tình trời đất nhân sinh. Giờ loài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ơi nào cùng đến nơi. Tôn thờ Ngôi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Hai lòng thành kính bái. Đường dài trần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gian Chúa luôn an bài. Chớ hãi lo gì 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cùng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GIÁNG TRẦN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Nào cùng vui hát lên, ca khen Chúa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đã giáng trần. Hân hoan chung tiếng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Sứ Thần: “An vui cho hết chúng nhân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dưới trần gian”! Nào cùng vui hát lên,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ca khen Người đã giáng thế. Hân hoan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chung tiếng Sứ Thần: “Vinh danh Thiên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Chúa chí nhân trên trời cao”!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