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ĐÃ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ĐK: Từ chốn cao xanh, bình an đến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giữa chúng ta. Vì Đấng cứu độ đã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sinh xuống nơi trần thế. Ánh sáng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huy hoàng bừng lên chiếu soi nhân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trần. Nào vui ca lên, mừng Chúa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giáng sinh làm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ĐÃ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Ngôi Lời đã làm người. Ngài đến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ngự giữa chúng ta. Ngài là Thiên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Chúa, Đấng cứu độ trần gian.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Chúng ta được chiêm ngưỡng, nhìn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ngắm vinh quang của Ngài. Nào muôn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dân hỡi, hãy đến cúc cung tôn thờ.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ĐÃ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ĐK: Từ chốn cao xanh, bình an đến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giữa chúng ta. Vì Đấng cứu độ đã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sinh xuống nơi trần thế. Ánh sáng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huy hoàng bừng lên chiếu soi nhân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trần. Nào vui ca lên, mừng Chúa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giáng sinh làm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ĐÃ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2. Nhân trần hãy vui mừng, đàn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hát hợp tiếng tôn vinh. Mừng Con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thiên Chúa đến cứu độ trần gian.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Hỡi ai còn mê mãi, ngủ giấc say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trong đêm trường. Nào mau tỉnh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giấc, Chúa đã đến nơi gian trần.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ĐÃ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ĐK: Từ chốn cao xanh, bình an đến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giữa chúng ta. Vì Đấng cứu độ đã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sinh xuống nơi trần thế. Ánh sáng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huy hoàng bừng lên chiếu soi nhân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trần. Nào vui ca lên, mừng Chúa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giáng sinh làm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