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CHIẾM HỮU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Lạy Chúa! Ngài đã chiếm hữu trái tim con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bằng tình yêu của Chúa, bằng tình yêu của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Chúa. Một tình yêu êm dịu và nhẹ nhàng.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Một tình yêu mãnh liệt và nồng cháy. Một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yêu vững bền mãi mãi. Trái tim con nhỏ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hèn biết lấy chi đáp lại tình Ngài, chỉ mong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sao được yêu Chúa trọn từng phút từng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giây, trọn cuộc sống này.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CHIẾM HỮU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1. Ôi Chúa Giêsu, Chúa là đối tượng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của trái tim con, là khát vọng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của linh hồn con, là nguồn vui của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đời sống con. Ôi Tình Yêu của mọi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tình yêu, xin Ngài thánh hoá tâm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hồn con bằng Tình Yêu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CHIẾM HỮU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Lạy Chúa! Ngài đã chiếm hữu trái tim con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bằng tình yêu của Chúa, bằng tình yêu của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Chúa. Một tình yêu êm dịu và nhẹ nhàng.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Một tình yêu mãnh liệt và nồng cháy. Một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yêu vững bền mãi mãi. Trái tim con nhỏ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hèn biết lấy chi đáp lại tình Ngài, chỉ mong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sao được yêu Chúa trọn từng phút từng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giây, trọn cuộc sống này.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CHIẾM HỮU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Ôi Chúa Giêsu, mối tình thắm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của Chúa cho con, thật sâu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thẳm trong tâm hồn con, tựa lửa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thiêng rực say tháng năm. Ôi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của mọi tình yêu, đây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lễ dâng toàn thiêu cho ngọn lửa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Tâm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CHIẾM HỮU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Lạy Chúa! Ngài đã chiếm hữu trái tim con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bằng tình yêu của Chúa, bằng tình yêu của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Chúa. Một tình yêu êm dịu và nhẹ nhàng.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Một tình yêu mãnh liệt và nồng cháy. Một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yêu vững bền mãi mãi. Trái tim con nhỏ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hèn biết lấy chi đáp lại tình Ngài, chỉ mong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sao được yêu Chúa trọn từng phút từng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giây, trọn cuộc sống này.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CHIẾM HỮU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Ôi Chúa Giêsu, mỗi lần Chúa thân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hành đến thăm con, là mỗi lần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vui hưởng nếm niềm hỷ hoan toả lan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ngất ngây. Ôi Tình Yêu của mọi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tình yêu, ngọt ngào thay của ăn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thần linh Ngài ban phát thoả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CHIẾM HỮU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Lạy Chúa! Ngài đã chiếm hữu trái tim con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bằng tình yêu của Chúa, bằng tình yêu của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Chúa. Một tình yêu êm dịu và nhẹ nhàng.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Một tình yêu mãnh liệt và nồng cháy. Một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yêu vững bền mãi mãi. Trái tim con nhỏ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hèn biết lấy chi đáp lại tình Ngài, chỉ mong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sao được yêu Chúa trọn từng phút từng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giây, trọn cuộc sống này.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CHIẾM HỮU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Ôi Chúa Giêsu, hương vị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Đàng mà Chúa trao ban, đã biến đổi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con nghèo khó được trở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giàu sang vô cùng. Ôi Tình Yêu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tình yêu, bao giờ con thoả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thuê chiêm ngưỡng Nhan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tỏ tường?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CHIẾM HỮU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ĐK: Lạy Chúa! Ngài đã chiếm hữu trái tim con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bằng tình yêu của Chúa, bằng tình yêu của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Chúa. Một tình yêu êm dịu và nhẹ nhàng.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Một tình yêu mãnh liệt và nồng cháy. Một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yêu vững bền mãi mãi. Trái tim con nhỏ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hèn biết lấy chi đáp lại tình Ngài, chỉ mong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sao được yêu Chúa trọn từng phút từng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giây, trọn cuộc sống này.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