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đã biết thế nhưng Ngài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ra làm người. Dù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 tội lỗi mắc giăng triền miên.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Dù thời gian qua nhiều sa ngã, lãng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quên tình Cha hiền hòa. Vì lợi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kia, nhiều đắm đuối khiến con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không nguôi.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BIẾT THẾ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2. Chúa đã biết thế nhưng Ngài đem con đến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cuộc đời. Lòng thầm cầu xin làm con chim hót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mãi bên Ngài thôi. Tình Ngài yêu con trào lai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láng ví hơn biển khơi vời vợi. Tình Ngài thương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con vượt hơn núi sánh hơn ngàn sao rạng ngời.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Chúa giầu lòng thương xót Ngài dành cho con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cõi đời mới. Tín thác nơi Ngài dù bình yên hay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song gió tơi bời. Quyết nghe theo Ngài trọn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đời luôn sống đúng thân phận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