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BIẾT RÕ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đã biết rõ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phận con, Chúa đã quá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biết thân phận con,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phận cát bụi, nguyện dủ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lòng thương xót Chúa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BIẾT RÕ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Chúa đã biết rõ phận con yếu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đuối mong manh, như đóa phù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dung sáng nở nhưng đến chiều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tàn. Chúa đã biết rõ đời con một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thoáng vội tan, kiếp thân tro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bụi chỉ trông cậy vào Chúa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BIẾT RÕ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đã biết rõ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phận con, Chúa đã quá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biết thân phận con,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phận cát bụi, nguyện dủ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lòng thương xót Chúa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BIẾT RÕ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Chúa đã biết rõ phận con từ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thuở đời đời, thương xót đời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ôi tình Chúa quá tuyệt vời.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đã biết rõ tình con nhỏ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bé mà thôi, vẫn mong đáp đền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tình Chúa hải hà chẳng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BIẾT RÕ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đã biết rõ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phận con, Chúa đã quá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biết thân phận con,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phận cát bụi, nguyện dủ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lòng thương xót Chúa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BIẾT RÕ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Chúa đã biết rõ đời con đâu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có yên vui, khi mãi chìm trôi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theo vòng xoáy của cuộc đời.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đã biết rõ đời con chỉ có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hạnh phúc, chỉ khi nương tựa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vào Chúa bình an vô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BIẾT RÕ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đã biết rõ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phận con, Chúa đã quá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biết thân phận con,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phận cát bụi, nguyện dủ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lòng thương xót Chúa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BIẾT RÕ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4. Chúa đã biết rõ dù con gắng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sức trọn lành, nhưng vẫn mải mê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thói đời muốn dứt chẳng đành.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đã biết rõ dù con cùng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khốn tội khiên, Chúa vẫn nhân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từ ôm lấy đời con đảo điên.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BIẾT RÕ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đã biết rõ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phận con, Chúa đã quá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biết thân phận con,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phận cát bụi, nguyện dủ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lòng thương xót Chúa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BIẾT RÕ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5. Chúa đã biết rõ đời con cứ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long đong, tất cả phù vân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dãi dầu xe cát dã tràng.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biết rõ tận sâu lòng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đợi trông, khát khao tìm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hạnh phúc đời con ước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BIẾT RÕ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đã biết rõ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phận con, Chúa đã quá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biết thân phận con,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phận cát bụi, nguyện dủ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lòng thương xót Chúa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