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Không phải con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chọn Ngài nhưng chính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đã chọn con. Không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phải con đã yêu Ngài nhưng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chính Ngài đã yêu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Thực Chúa yêu con trước khi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biết yêu Ngài. Ngài đã chọn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ngay khi con còn trong lòng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mẹ. Chúa dẫn con đi con đâu có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hiểu biết gì. Ngài đã chọn con tuy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không hiểu thấu tình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Không phải con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chọn Ngài nhưng chính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đã chọn con. Không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phải con đã yêu Ngài nhưng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chính Ngài đã yêu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Ngài nhắc con lên dẫu con nhỏ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bé tầm thường. Tình Chúa chở che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 con đi qua khắp nẻo đường.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Dẫu giữa gian nan bao phen trót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lạc bước Ngài. Tình Chúa chờ mong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ăn năn và bước trở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Không phải con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chọn Ngài nhưng chính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đã chọn con. Không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phải con đã yêu Ngài nhưng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chính Ngài đã yêu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Cuộc sống dương gian, biết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 khó đang chờ. Nguyện Chúa dủ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bao phen con lầm vướng lụy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trần. Chúa xuống muôn ơn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suốt đời tín thành. Để phút tàn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hơi con thân thưa: đời đã vẹn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CHỌN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Không phải con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chọn Ngài nhưng chính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đã chọn con. Không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phải con đã yêu Ngài nhưng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chính Ngài đã yêu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