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PHÉP RỬA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Dòng sông Gio-đan bỗng ngỡ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xôn xao! Đấng Thánh Thiện,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bước vào dòng sông tội lụy!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Để dòng nước trở thành dòng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trong, rửa nhân sinh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sạch ngàn muôn tội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PHÉP RỬA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huyền diệu! Ôi thẳm sâu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yêu! Con Một Chúa mặc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lấy xác thân người phàm, chịu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dìm xuống giữa dòng đời tối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tăm, để đổi mới muôn người trở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nên tốt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PHÉP RỬA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Cỏ cây Gio-đan xao xuyến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ngỡ ngàng. Đấng cứu đời gánh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tội trần mang phận người! Từ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cao vang vọng lời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Cha: “Này Con Cha, Con đẹp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Cha mọi đàng.”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PHÉP RỬA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huyền diệu! Ôi thẳm sâu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yêu! Con Một Chúa mặc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lấy xác thân người phàm, chịu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dìm xuống giữa dòng đời tối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tăm, để đổi mới muôn người trở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nên tốt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PHÉP RỬA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Tình yêu cao sâu, Chúa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con! Chúa không ngại chia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sẻ phận kiếp loài người.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dìu đưa con trở về với Cha,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hy sinh, chấp nhận nhỏ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bé phận 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PHÉP RỬA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huyền diệu! Ôi thẳm sâu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yêu! Con Một Chúa mặc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lấy xác thân người phàm, chịu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dìm xuống giữa dòng đời tối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tăm, để đổi mới muôn người trở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nên tốt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PHÉP RỬA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Tình yêu nhân gian nay có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mai tàn. Kiếp con người thân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phận nhỏ bé mọn hèn. Ngài vì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xuống trần ở với con,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con chia sẻ sự sống của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CHỊU PHÉP RỬA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huyền diệu! Ôi thẳm sâu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yêu! Con Một Chúa mặc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lấy xác thân người phàm, chịu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dìm xuống giữa dòng đời tối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tăm, để đổi mới muôn người trở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nên tốt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