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Ngày ấy Chúa chịu phép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rửa tầng trời đã mở ra,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như chim bồ câu hiện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đến. Và Chúa Cha tuyên phán: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Này là Con Ta dấu yêu,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nghe lời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1. Trên sông Gio-đan,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Gio-an làm phép rửa. Nào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người ơi khắc ghi Chúa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rửa ta sạch tội lỗi.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Ngày ấy Chúa chịu phép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rửa tầng trời đã mở ra,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như chim bồ câu hiện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đến. Và Chúa Cha tuyên phán: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Này là Con Ta dấu yêu,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nghe lời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2. Ni-cô-đê-mô đêm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khuya tìm đến Chúa. Và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nhờ ơn tái sinh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rửa ta sạch tội lỗi.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Ngày ấy Chúa chịu phép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rửa tầng trời đã mở ra,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như chim bồ câu hiện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đến. Và Chúa Cha tuyên phán: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Này là Con Ta dấu yêu,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nghe lời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