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Trên dòng sông Giođan xưa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Gioan truyền hứa rằng: “Tôi rửa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với chút nước nhưng Đấng sau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quyền năng hơn. Người rộng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ơn cứu anh em bằng lửa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Thần”. Kìa từ trong đám dân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tới dấn thân cho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Tầng trời mở ra Chúa Ba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xuống trên Người, dưới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hài bồ câu tỏ nguồn yêu dấu.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bừng sáng Chúa Ngôi Cha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“Này con Ta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dấu rất đẹp lòng Ta, hãy vâng nghe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Người”.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Trên dòng sông Giođan xưa nơi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thánh Gioan làm phép rửa. Tuy chẳng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vương vết bất tín nhưng Chúa Giêsu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tự nguyện xin. Dù ngạc nhiên ngăn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can thánh Gioan đành chiều ý Người.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Nhận dìm trong nước sông đem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nguồn sống đến cho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Tầng trời mở ra Chúa Ba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xuống trên Người, dưới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hài bồ câu tỏ nguồn yêu dấu.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bừng sáng Chúa Ngôi Cha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“Này con Ta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dấu rất đẹp lòng Ta, hãy vâng nghe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Người”.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Ngay từ khi đang thai nhi con đã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vương nhơ tội Nguyên Tổ. Nhưng được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Chúa thánh hóa trong phép thiêng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liêng tẩy hồn con. Nguyện Ngài ban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cho con trái tim son lòng thành tránh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tội. Và tình không bớt vơi khiêm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nhường gắng dấn thân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Tầng trời mở ra Chúa Ba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xuống trên Người, dưới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hài bồ câu tỏ nguồn yêu dấu.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bừng sáng Chúa Ngôi Cha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“Này con Ta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dấu rất đẹp lòng Ta, hãy vâng nghe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Người”.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