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1. Trong sa mạc hoang vu loài quỷ ma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cám dỗ Chúa Giêsu: Nếu là Con Thiên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Chúa thì hóa đá thành bánh ăn được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chăng:. Nhưng Chúa bèn đáp rằng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:Người ta sống không chỉ nhờ cơm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bánh mà còn nhờ những lời từ Thiên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Chúa chí thánh truyền phán ra”.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Xin cho con được thành tâm ăn năn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sám hối, và hằng tin theo Tin Mừng (vì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Nước Trời nay sắp tới nơi) Nước Trời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sắp tới nơi. Xin cho con đừng chiều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cơn cám dỗ, và hằng noi gương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Ngài (là sống Lời Thiên Chúa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đời) sống Lời Thiên Chúa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2. Đưa lên thành Gia-liêm loài quỷ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ma cám dỗ Chúa Giêsu. “Nếu là Con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Thiên Chúa thì hóa phép nhảy xuống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kia được chăng. Do có lời chép rằng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“Này Thiên sứ nâng khỏi bị va đá”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Người mạnh lời đáp là: “Đừng thử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thách Đức Chúa của chính ngươi”.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Xin cho con được thành tâm ăn năn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sám hối, và hằng tin theo Tin Mừng (vì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Nước Trời nay sắp tới nơi) Nước Trời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sắp tới nơi. Xin cho con đừng chiều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cơn cám dỗ, và hằng noi gương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Ngài (là sống Lời Thiên Chúa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đời) sống Lời Thiên Chúa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Khi đưa Người lên cao loài quỷ ma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cám dỗ Chúa Giêsu. “Nếu lạy tôi tôn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thì tôi sẽ tặng hết vinh lợi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kia” Nhưng Chúa liền phán rd: “Này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Sa-tan ngươi phải lạy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thờ phượng chính Người là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chí thánh của các ngươi”.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CÁM DỖ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Xin cho con được thành tâm ăn năn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sám hối, và hằng tin theo Tin Mừng (vì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Nước Trời nay sắp tới nơi) Nước Trời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sắp tới nơi. Xin cho con đừng chiều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cơn cám dỗ, và hằng noi gương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Ngài (là sống Lời Thiên Chúa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đời) sống Lời Thiên Chúa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