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CÁM DỖ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Mang phận người, Chúa cũng chịu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quỷ ma cám dỗ. Mang phận người,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cũng cần áo mặc cơm ăn.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Nhưng Chúa biết từng phút cuộc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đời, hướng về Cha mà sống trên đời.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Mãi thủy chung nghĩa tình cùng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Cha, mà vượt qua mưu chước kẻ thù.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CÁM DỖ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Muôn ngàn lời ca tôn vinh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Chúa Giê-su. Chúa đến trần gian,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cứu nhân loại thoát ách tử thần.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Mưu mô quỷ dữ sẽ không còn chiến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thắng được con. Cậy trông nơi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Chúa sẽ giúp con vượt hết mưu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CÁM DỖ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Sống ở đời, con chỉ tìm của ăn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thức uống. Quên hồn mình, cũng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đang cần lương thực thiêng liêng.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Quên tiếng Chúa ngày đêm mời gọi,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Quên hạnh phúc sự sống trên trời.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dạy con đừng vì của ăn mà lại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quên ơn phúc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CÁM DỖ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Muôn ngàn lời ca tôn vinh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Chúa Giê-su. Chúa đến trần gian,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cứu nhân loại thoát ách tử thần.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Mưu mô quỷ dữ sẽ không còn chiến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thắng được con. Cậy trông nơi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Chúa sẽ giúp con vượt hết mưu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CÁM DỖ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3. Con nhiều lần ước mơ quyền lực nơi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dương thế. Bán rẻ hồn, đã không còn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giữ lòng thanh trong, yêu mến thế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trần, vương tội lụy, khinh thường ơn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trọng của Chúa Trời! Chúa chẳng mơ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vương quyền trần thế, nguyện Ngài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thương cứu thoát con cùng.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CÁM DỖ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Muôn ngàn lời ca tôn vinh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Chúa Giê-su. Chúa đến trần gian,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cứu nhân loại thoát ách tử thần.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Mưu mô quỷ dữ sẽ không còn chiến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thắng được con. Cậy trông nơi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Chúa sẽ giúp con vượt hết mưu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CÁM DỖ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Chúa là đường đưa con vượt biển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cám dỗ. Chúa dạy con, hãy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nương tựa nơi Ngài luôn luôn.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cám dỗ còn mãi gọi mời, vững niềm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 vào Chúa không rời. Chúa ở bên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dắt dìu đời con, hồn tự do bay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hướng lên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CÁM DỖ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Muôn ngàn lời ca tôn vinh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Chúa Giê-su. Chúa đến trần gian,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cứu nhân loại thoát ách tử thần.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Mưu mô quỷ dữ sẽ không còn chiến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thắng được con. Cậy trông nơi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Chúa sẽ giúp con vượt hết mưu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