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Được Thánh Thần Chúa đưa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nơi hoang địa. Suốt bốn mươi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Người nhịn ăn và chịu cám dỗ.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“Nếu ông là Con Thiên Chúa thì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đá thành bánh ăn”.” Nhưng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ta không chỉ sống bằng cơm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bánh, nhưng còn bằng lời Chúa”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Lời Con Thiên Chúa ôi uy quyền.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Con Thiên Chúa ôi nhân hiền,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đẩy lui tăm tối, làm cho ma quỷ lùi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xa. Lời Con Thiên Chúa luôn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thật. Ngàn đời muôn kiếp luôn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động. Là nguồn chân lý, đèn soi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lối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Này đây trần thế bao quyền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hành với vinh dự. các dân các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đều của tôi, tùy nghi ban phát.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“Nếu ông quỳ thờ lạy tôi, thì tất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sẽ là của ông”. “ Ngươi phải thờ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lạy Chúa, chỉ phụng sự Chúa, chỉ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 mình Ngài thôi”.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Lời Con Thiên Chúa ôi uy quyền.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Con Thiên Chúa ôi nhân hiền,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đẩy lui tăm tối, làm cho ma quỷ lùi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xa. Lời Con Thiên Chúa luôn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thật. Ngàn đời muôn kiếp luôn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động. Là nguồn chân lý, đèn soi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lối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Này Thiên Thần Chúa sẽ gìn giữ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đỡ nâng bạn. Những bước chân bạn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vững vàng luôn và không xiêu té.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“Nếu ông là Con Thiên Chúa, thì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gieo mình xuống Thành đá xem?”.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Ngươi đừng thử thách Chúa, Đấng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đầy uy dũng, cao cả và quyền năng”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Lời Con Thiên Chúa ôi uy quyền.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Con Thiên Chúa ôi nhân hiền,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đẩy lui tăm tối, làm cho ma quỷ lùi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xa. Lời Con Thiên Chúa luôn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thật. Ngàn đời muôn kiếp luôn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động. Là nguồn chân lý, đèn soi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lối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Nguyện xin tình Chúa luôn giữ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 con đêm ngày. Những cám dỗ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hầu rời xa tình yêu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Giúp con nhuần trong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trí lời Chúa dạy với lòng mến yêu.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hồn con tươi sáng, mãi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tỉnh thức giữa đời nhiều cám dỗ.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Lời Con Thiên Chúa ôi uy quyền.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Con Thiên Chúa ôi nhân hiền,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đẩy lui tăm tối, làm cho ma quỷ lùi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xa. Lời Con Thiên Chúa luôn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thật. Ngàn đời muôn kiếp luôn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động. Là nguồn chân lý, đèn soi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lối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