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XÓT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Đức Giêsu thấy đoàn người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theo Chúa. Xót thương họ vì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họ vất vưởng lầm than. Như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đàn chiên không có người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chăn dắt. sai môn đệ ra đi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cùng với lệnh truyền.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XÓT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Lúa chín đầy đồng mà thợ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gặt thì ít. Hãy xin chủ ruộng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sai thợ gặt đến nương đồng.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Lúa chín đầy đồng mà thợ gặt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thì ít. Hãy xin chủ ruộng sai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thợ gặt đến thu lúa.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XÓT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Chúa sai đi đến cùng nhà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Gia-cóp. Ban cho họ quyền lực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trên các Thần nhơ. Xua tà ma,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phong hủi được chữa khỏi.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Chữa tật nguyền ban cho kẻ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chết sống lại.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XÓT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Lúa chín đầy đồng mà thợ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gặt thì ít. Hãy xin chủ ruộng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sai thợ gặt đến nương đồng.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Lúa chín đầy đồng mà thợ gặt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thì ít. Hãy xin chủ ruộng sai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thợ gặt đến thu lúa.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XÓT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3. Chúa sai con đến cùng người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nghèo khó.Nâng đỡ họ, tận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tình chia sẻ tình thương. Noi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Thầy xưa, luôn có lòng thương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xót, trước khổ đau, anh em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cần tấm chân tình.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XÓT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Lúa chín đầy đồng mà thợ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gặt thì ít. Hãy xin chủ ruộng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sai thợ gặt đến nương đồng.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Lúa chín đầy đồng mà thợ gặt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thì ít. Hãy xin chủ ruộng sai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thợ gặt đến thu lúa.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XÓT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4. Hãy cho con đong đầy tình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yêu Chúa. Xin lên đường vì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một thế giới tình thương.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Gieo tình yêu cho đất cằn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xanh mát. Đem Tin mừng loan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xa tận cuối chân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XÓT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Lúa chín đầy đồng mà thợ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gặt thì ít. Hãy xin chủ ruộng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sai thợ gặt đến nương đồng.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Lúa chín đầy đồng mà thợ gặt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thì ít. Hãy xin chủ ruộng sai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thợ gặt đến thu lúa.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