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1. Chạnh lòng thương dân theo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chân Chúa vào nơi hoang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vắng. Chạnh lòng thương dân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Chúa chữa lành các bệnh tật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không còn ai kêu than.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Chạnh lòng thương dân Chúa phán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truyền bánh ra nhiều toàn dân no nê.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thương Chúa thiên thu vững bền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bánh từ trời đầy dư thỏa thuê. Nào hãy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đến hãy nếm Chúa xem, Chúa ngọt ngào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dịu êm ra sao. Nào hãy đến hãy nếm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xem, Chúa ngọt ngào dịu êm làm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2. Chiều trên lưng non nắng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xế úa tàn thêm hoang vắng.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Chạnh lòng thương dân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Chúa phán truyền bánh ra</a:t>
            </a:r>
          </a:p>
          <a:p>
            <a:pPr algn="ctr"/>
            <a:r>
              <a:rPr sz="5450" b="1">
                <a:solidFill>
                  <a:srgbClr val="FFFFFF"/>
                </a:solidFill>
                <a:latin typeface="Arial"/>
              </a:rPr>
              <a:t>nhiều mọi người ăn no nê.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Chạnh lòng thương dân Chúa phán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truyền bánh ra nhiều toàn dân no nê.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thương Chúa thiên thu vững bền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bánh từ trời đầy dư thỏa thuê. Nào hãy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đến hãy nếm Chúa xem, Chúa ngọt ngào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dịu êm ra sao. Nào hãy đến hãy nếm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xem, Chúa ngọt ngào dịu êm làm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Cầm trong đôi tay năm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cái bánh và hai con cá.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Ngửa trông lên cao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dâng lời chúc (i) tụng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rồi bẻ ra phân chia.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Chạnh lòng thương dân Chúa phán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truyền bánh ra nhiều toàn dân no nê.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thương Chúa thiên thu vững bền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bánh từ trời đầy dư thỏa thuê. Nào hãy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đến hãy nếm Chúa xem, Chúa ngọt ngào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dịu êm ra sao. Nào hãy đến hãy nếm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xem, Chúa ngọt ngào dịu êm làm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4. Tiệc ly năm xưa Chúa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hứa với tình yêu tha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thiết: "Thầy ở với anh em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muôn đời, Thánh Thể này</a:t>
            </a:r>
          </a:p>
          <a:p>
            <a:pPr algn="ctr"/>
            <a:r>
              <a:rPr sz="5950" b="1">
                <a:solidFill>
                  <a:srgbClr val="FFFFFF"/>
                </a:solidFill>
                <a:latin typeface="Arial"/>
              </a:rPr>
              <a:t>luôn tặng ban sinh linh".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CHẠNH LÒNG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Chạnh lòng thương dân Chúa phán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truyền bánh ra nhiều toàn dân no nê.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thương Chúa thiên thu vững bền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bánh từ trời đầy dư thỏa thuê. Nào hãy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đến hãy nếm Chúa xem, Chúa ngọt ngào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dịu êm ra sao. Nào hãy đến hãy nếm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xem, Chúa ngọt ngào dịu êm làm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Hải Triều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