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CHẠNH LÒNG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Giọt nước mắt lăn trên má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Thành Na-im. Giọt nước mắt khóc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cho thân phận nhiều khổ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đau. Giọt nước mắt khóc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còn nhiều mơ ước, tóc xanh mái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đầu mà đã ra đi, để mẹ bơ vơ.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CHẠNH LÒNG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đã viếng thăm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 Ngài, và tỏ uy quyền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vinh hiển. Ngài là Thiên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chí tôn. Ngài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CHẠNH LÒNG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Ngài đã khóc, thương cho cảnh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mẹ Thành Na-im. Ngài bước tới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khẻ câu khuyên cho người đừng tủi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đau. Ngài đã phán: hỡi thanh niên,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truyền ngươi hãy sống. Kẻ chết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lại, nguồn sống trao ban,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dâng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CHẠNH LÒNG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đã viếng thăm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 Ngài, và tỏ uy quyền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vinh hiển. Ngài là Thiên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chí tôn. Ngài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CHẠNH LÒNG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Thật cảm mến khi Con Chúa hiện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diện giữa nhân gian. Thật phúc đức,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cho con đón nhận nhiều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ân. Nhờ Mình Máu Chúa nuôi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con.Nhờ Lời hằng sống dưỡng nuôi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tâm hồn. Sự sống vô biên, Chúa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CHẠNH LÒNG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đã viếng thăm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 Ngài, và tỏ uy quyền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vinh hiển. Ngài là Thiên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chí tôn. Ngài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