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CẤT TIẾNG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Đời con Chúa ơi sao quá mọn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hèn mà Chúa đã gọi con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lên. Sai con đi tới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nên như men giữa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sai con đi làm muối đất,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muối đất ướp cho mặn đời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CẤT TIẾNG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cất tiếng gọi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đi làm chứng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Nước Trời. Phút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từ đây, suốt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không bao giờ đổi thay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CẤT TIẾNG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Tình yêu Chúa ban sao quá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nhiệm mầu, đời con có gì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đâu. Đây bao mơ ước dạt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dào, niềm tin như con suối ngọt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ngào.Đây bao tâm tình yêu dấu,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nguyện dâng hiến mãi như lần đầu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CẤT TIẾNG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cất tiếng gọi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đi làm chứng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Nước Trời. Phút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từ đây, suốt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không bao giờ đổi thay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CẤT TIẾNG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Từ đây trái tim chan chứa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Người, đời con sống là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thôi. Yêu con nên Chúa gọi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mời, để nên chiên hy tế của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Người. Ôi thân con đầy yếu đuối,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nhờ ơn Thánh Chúa luôn cải hồi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CẤT TIẾNG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cất tiếng gọi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đi làm chứng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Nước Trời. Phút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từ đây, suốt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không bao giờ đổi thay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