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BIẾT LÒNG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Lạy Chúa, Chúa biết lòng con, Chúa biết lòng con. Chúa biết lòng con</a:t>
            </a:r>
          </a:p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muốn yêu mến Chúa, Chúa biết lòng con muốn say mến Chúa. Dẫu tình</a:t>
            </a:r>
          </a:p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con phai tàn hoen úa, dẫu đời con bao lần xa Chúa. Nhưng con tin:</a:t>
            </a:r>
          </a:p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Ngài vẫn chờ đợi, Ngài vẫn chờ đợi. Lạy Chúa, Chúa biết lòng con,</a:t>
            </a:r>
          </a:p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Chúa biết lòng con. Chúa biết lòng con vẫn luôn đói Chúa, Chúa biết</a:t>
            </a:r>
          </a:p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lòng con vẫn khao khát Chúa. Như mảnh đất khô chờ mưa xuống, như</a:t>
            </a:r>
          </a:p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màn đêm mong trời mau sáng, như con thơ trông bóng mẹ về, trông</a:t>
            </a:r>
          </a:p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bóng mẹ về. Hơn một lần đời con bội bạc Tình Chúa, quên lời thề hứa,</a:t>
            </a:r>
          </a:p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con lao đao sóng gió ngả nghiêng, con vô tâm chối Chúa từng phen.</a:t>
            </a:r>
          </a:p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Để lòng con xao xuyến cô đơn. Lạy Chúa! Chúa biết lòng con, Chúa</a:t>
            </a:r>
          </a:p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biết lòng con. Chúa biết lòng con muốn yêu mến Chúa, Chúa biết lòng</a:t>
            </a:r>
          </a:p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con muốn say mến Chúa. Chúa nhìn con u buồn đôi mắt, Chúa nhìn con</a:t>
            </a:r>
          </a:p>
          <a:p>
            <a:pPr algn="ctr"/>
            <a:r>
              <a:rPr sz="2200" b="1">
                <a:solidFill>
                  <a:srgbClr val="FFFFFF"/>
                </a:solidFill>
                <a:latin typeface="Arial"/>
              </a:rPr>
              <a:t>cho lòng tan nát: Ôi Giê-su, con muốn trả lời: Yêu Chúa trọn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