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BIẾN HÌNH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1. Dồn chân bước ta tiến, ta tiến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về núi cao. Và đây cảnh thần tiên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biến hình đẹp sao: Mặt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Người sáng chói, mặt sáng chói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như mặt trời. Áo Người trắng xóa,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áo trắng như tuyết lưng đồi.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BIẾN HÌNH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Cuộc đời hôm nay ngàn chua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cay chờ đón, hát vang câu ca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mừng trong Chúa lên đường. Cuộc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đời mai sau ngàn phúc vinh đang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chờ người, vui buồn bên nhau,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đau thương điểm nét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BIẾN HÌNH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2. Làn mây sáng bao phủ, vinh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quang Người chiếu soi. Từ trời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cao nhẹ rơi tiếng chúc khen đẹp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lời: “Này là Con Ta được yêu dấu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hơn mọi người” Đây là chính Chúa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hãy lắng nghe tiếng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BIẾN HÌNH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Cuộc đời hôm nay ngàn chua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cay chờ đón, hát vang câu ca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mừng trong Chúa lên đường. Cuộc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đời mai sau ngàn phúc vinh đang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chờ người, vui buồn bên nhau,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đau thương điểm nét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BIẾN HÌNH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Nhịp chân bước theo Chúa trên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con đường Chúa xưa, vững niềm tin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cùng đi có Chúa ta ngại gì. Người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là ánh sáng, Người dẫn lối trên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đường đời, lối về Nước Chúa vững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bước ta tiến theo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BIẾN HÌNH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Cuộc đời hôm nay ngàn chua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cay chờ đón, hát vang câu ca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mừng trong Chúa lên đường. Cuộc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đời mai sau ngàn phúc vinh đang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chờ người, vui buồn bên nhau,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đau thương điểm nét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