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BIẾN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Tiến bước về núi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biến hình đẹp sao!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hướng lên trời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Tâm trí hằng ước 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BIẾN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Này là người con mà Ta rất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dấu yêu. Trọn cả cuộc sống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làm Ta luôn đẹp ý. Hãy lắng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nghe Người và bước theo chân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Người. Người sẽ thưởng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 lành 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BIẾN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Tiến bước về núi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biến hình đẹp sao!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hướng lên trời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Tâm trí hằng ước 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BIẾN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Kìa một làn mây phủ che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dưới gót chân. Mặt Người ngời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sáng rực rỡ hơn vầng dương.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Ngất ngây thiên đường mặc áo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trắng tinh tuyền. Tỏ lộ vinh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 chiếu dọi khắp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BIẾN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Tiến bước về núi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biến hình đẹp sao!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 hướng lên trời cao.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Tâm trí hằng ước 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