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CHỮ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Chữ tình cao đẹp biết bao.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đời mặn nồng bên nhau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ngày sau có lắm khổ đau.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Cõi đời nhân thế bể dâu.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tim đã dâng trao. Thề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trăm năm mãi không nhạt màu.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CHỮ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Chữ tình ngọt ngào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thẳm sâu. Chữ tình trao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cho nhau. Xin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cho ngày sau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vẫn như ngày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CHỮ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Chữ tình Chúa đã kết duyên.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Êm đềm cùng quỳ gần bên. Thề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đi đến bến tình yêu. Sớm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chiều vui sướng có nhau. Suốt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đời chia sẻ thương đau dù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đường xa nắng mưa dãi dầu.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CHỮ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Chữ tình ngọt ngào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thẳm sâu. Chữ tình trao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cho nhau. Xin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cho ngày sau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vẫn như ngày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CHỮ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Chữ tình nay đã trổ bông.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Vợ chồng hòa hợp lòng chung.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Cùng nhau ta tát hết biển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đông. Sá gì gian khó phong ba.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Chữ tình luôn mãi thiết tha.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Là bài ca mến thương 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CHỮ TÌNH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Chữ tình ngọt ngào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thẳm sâu. Chữ tình trao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cho nhau. Xin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 cho ngày sau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vẫn như ngày đầu.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