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CHỌN MÔN ĐỆ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Khi nghe tin Gioan bị nộp.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lui về miền Ga-li-lê. Người rời thành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Na-gia-rét. Người đến ở miền duyên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hải. Thế là ứng nghiệm lời tiên tri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I-sai: Dân ngồi trong tối tăm đã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nhìn thấy ánh sáng. Dân ngồi trong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tối tăm đã nhìn thấy ánh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CHỌN MÔN ĐỆ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Hân hoan lên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rao Nước Chúa.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mọi nơi loan báo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 Tin mừng cứu rỗi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nay đã tới. Vang lên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này Chúa đến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CHỌN MÔN ĐỆ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Khi đi men theo bờ biển. Chúa kêu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 Si-mon, An-rê. Nào bỏ lại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chài lưới, trở nên ngư phủ người ta.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rồi hai người bỏ lưới đó ra đi.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Tất cả đi khắp nơi, Tin mừng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loan báo. Tất cả đi khắp nơi,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Chúa loan báo.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CHỌN MÔN ĐỆ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Hân hoan lên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rao Nước Chúa.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mọi nơi loan báo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 Tin mừng cứu rỗi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nay đã tới. Vang lên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này Chúa đến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CHỌN MÔN ĐỆ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Khi đi men theo bờ biển. Chúa kêu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 Gio-an, Gia-cô-bê. Nào bỏ lại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chài lưới, trở nên ngư phủ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ta. Thế rồi hai người bỏ lưới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 ra đi. Tất cả đi khắp nơi,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Chúa loan báo. Tất cả đi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nơi, Tin mừng Chúa loan báo.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CHỌN MÔN ĐỆ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Hân hoan lên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rao Nước Chúa.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mọi nơi loan báo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 Tin mừng cứu rỗi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nay đã tới. Vang lên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này Chúa đến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