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CHỐN LUYỆN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Kìa bao đau đớn trong chốn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ngục hình, Hồn con đắm chìm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giữa ngàn điêu linh. Mong sao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thoát ly về chốn an bình,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Thấy Chúa nhân lành rực rỡ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uy linh.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Hữu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CHỐN LUYỆN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ĐK: Xin thương cứu giúp con tội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lỗi đang trầm luân nơi ngục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hình, Đời gian nan đêm ngày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tăm tối. Xin dẫn con tới bến yên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vui là nơi nghỉ ngơi đời đời. Lạy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xin hãy xót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Hữu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CHỐN LUYỆN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Vực sâu xa cách Thiên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ngàn trùng, Lời con khẩn cầu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vang vọng lên Chúa. Xin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thương lắng nghe để thấu nỗi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lòng, Tha thứ lỗi lầm lạy Chúa,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Hữu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CHỐN LUYỆN HÌNH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ĐK: Xin thương cứu giúp con tội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lỗi đang trầm luân nơi ngục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hình, Đời gian nan đêm ngày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tăm tối. Xin dẫn con tới bến yên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vui là nơi nghỉ ngơi đời đời. Lạy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Thiên Chúa xin hãy xót thương.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Nguyên Hữu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