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TÌNH TÔI NGUYÊN VẸN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1. Ngài đến bên tôi cho tình tôi nguyên vẹn tựa trăng rằm.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Ngài đến bên tôi với tình yêu muôn vàn nồng thắm. Ngài đến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bên tôi để từ đây tiếng hát ngọt ngào, để từ đây rất đỗi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nhiệm mầu, để ngàn sau tôi hằng ghi dấu. Ngài đến bên tôi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đem mùa xuân hoa nở rộn khung trời. Từ đó trong tôi hương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hồng ân dâng trào phơi phới. Từ đó trong tôi bao niềm vui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nối tiếp một đời, như biển khơi sóng vỗ tuyệt vời, cho trọn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kiếp không hề lắng vơi.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ÐK: Chúa ơi, Chúa đưa con về tình yêu tuyệt đối. Từ đây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Chúa đưa con về mùa xuân hạnh phúc ngàn năm chẳng phai.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Chúa ơi, tháng năm mong chờ tình yêu tô thắm, niềm mơ trái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tim con này nguyện dâng lên Chúa sẽ không phai nhòa.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TÌNH TÔI NGUYÊN VẸN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2. Ngài chết cho tôi, cho tình yêu thơ dại của con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người. Hạnh phúc cho tôi khi người yêu chính là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Thiên Chúa. Ðể đến hôm nao trên đồi cao máu thắm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chảy trào, Chúa liều thân gánh vác tủi sầu, mong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tình tôi trọn vẹn cho Chúa. Rồi đến hôm nay Chúa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ẩn thân nơi nhà chầu bé nhỏ, rượu bánh đơn sơ,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chính Thịt Máu Chúa để nuôi dưỡng. Tình đã cho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đi, ôi tình yêu thắp sáng vào đời, đem hồng ân đến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với mọi người, đem niềm vui chan hòa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TÌNH TÔI NGUYÊN VẸN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3. Ngài đến bên tôi để cùng tôi đi tìm tình yêu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người. Về những phương xa nơi làng quê những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người nghèo đói. Rừng núi sông sâu hay ở đâu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tiếng khóc nghẹn ngào. Những người thân sống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kiếp khổ sầu để an ủi trao niềm cảm mến. Ngài đến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bên tôi để cùng tôi ươm đẹp tình nhân loại. Ngài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hát cho tôi bản tình ca đem làn gió mới. Để đến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hôm nay tôi còn nghe thế giới tìm Ngài nghe mùa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xuân sẽ mãi thật dài nghe tình tôi muôn đời thắm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