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nung nấu tim con. Lời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thắp sáng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1. Con vui lên đường phấn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đấu can trường mở rộng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tình thương. Con vui lên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đường gian khó coi thường</a:t>
            </a:r>
          </a:p>
          <a:p>
            <a:pPr algn="ctr"/>
            <a:r>
              <a:rPr sz="5750" b="1">
                <a:solidFill>
                  <a:srgbClr val="FFFFFF"/>
                </a:solidFill>
                <a:latin typeface="Arial"/>
              </a:rPr>
              <a:t>làm đẹp muôn phương.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nung nấu tim con. Lời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thắp sáng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Ra đi phục vụ như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Giêsu chu toàn Thánh Ý.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Ra đi dấn thân xây đắp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an bình tận tình hy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nung nấu tim con. Lời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thắp sáng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Ra khơi giữa vời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cuộc đời theo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mời Chúa. Tin yêu hy vọng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tung lưới Tin Mừng một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nhân chứng.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CHO MỘT TÌNH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Tình yêu Chúa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nung nấu tim con. Lời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Chúa thắp sáng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đời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