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Ngày nào con thứ thân thưa: “Xin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chia phần sản nghiệp”. Để rồi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bước ra đi, mang theo những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túi đam mê. Vào đời ươm trong hoa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bướm, rượu nồng say men ái tình.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Cuộc tình ngày thêm ngao ngán,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héo hon nặng bao nỗi buồn.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Bao la, ôi tấm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Cha, tha thứ bỏ qua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lầm xưa. Con xin đoan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hứa từ nay yêu mến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 đền đáp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nào Cha những mong con,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đêm hằng thức chờ. Bụi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mù xa tắp phương nao, con yêu đắm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đuối nơi nào. Nửa tình con mang 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mất, nửa tình Cha mang não nề. Lệ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sầu mờ đôi mắt ngóng, ước mong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ngày con trở về.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Bao la, ôi tấm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Cha, tha thứ bỏ qua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lầm xưa. Con xin đoan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hứa từ nay yêu mến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 đền đáp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Một chiều con thứ cô đơn,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 tan rồi giấc mộng. Chợt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nghe tiếng xa xăm, đâu như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khóc âm thầm. Phụ tình con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đâu dám, trở về ôi bao lỗi lầm. Gửi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về cùng Cha yêu dấu, biết chăng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hối lỗi rồi.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CHỜ MONG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Bao la, ôi tấm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Cha, tha thứ bỏ qua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lỗi lầm xưa. Con xin đoan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hứa từ nay yêu mến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thu đền đáp Tình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