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CHO ĐI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Bao nhiêu ơn thiêng mà ta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đang lãnh nhận. Cho đi cho đi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ngại chi, đừng vương vấn. Cho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đi cho đi thì được phúc nhiều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hơn là chỉ biết nhận thôi. Nên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ta phải cho đi.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CHO ĐI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Hãy cho đi hôm nay với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con tim mê say. Nuối tiếc gì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vì ta đâu thiếu chi. Hãy cho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đi mai say. Hãy sớt chia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thương đau. Hãy nên một tình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yêu Giêsu.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CHO ĐI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Cho đi cho đi tình yêu bao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tháng gnày. Cho đi cho đi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chẳng mong được nhận lấy.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Bao nhiêu anh em tựa cành lá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liền cây. Nào cùng góp bàn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tay chung xây ngày mai.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CHO ĐI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Hãy cho đi hôm nay với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con tim mê say. Nuối tiếc gì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vì ta đâu thiếu chi. Hãy cho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đi mai say. Hãy sớt chia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thương đau. Hãy nên một tình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yêu Giêsu.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